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3" r:id="rId11"/>
    <p:sldId id="522" r:id="rId12"/>
    <p:sldId id="524" r:id="rId13"/>
    <p:sldId id="525" r:id="rId14"/>
    <p:sldId id="520" r:id="rId15"/>
    <p:sldId id="526" r:id="rId16"/>
    <p:sldId id="527" r:id="rId17"/>
    <p:sldId id="521" r:id="rId18"/>
    <p:sldId id="528" r:id="rId19"/>
    <p:sldId id="529" r:id="rId20"/>
    <p:sldId id="583" r:id="rId21"/>
    <p:sldId id="274" r:id="rId22"/>
    <p:sldId id="530" r:id="rId23"/>
    <p:sldId id="531" r:id="rId24"/>
    <p:sldId id="540" r:id="rId25"/>
    <p:sldId id="541" r:id="rId26"/>
    <p:sldId id="542" r:id="rId27"/>
    <p:sldId id="543" r:id="rId28"/>
    <p:sldId id="544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60" r:id="rId46"/>
    <p:sldId id="554" r:id="rId47"/>
    <p:sldId id="555" r:id="rId48"/>
    <p:sldId id="556" r:id="rId49"/>
    <p:sldId id="557" r:id="rId50"/>
    <p:sldId id="558" r:id="rId51"/>
    <p:sldId id="559" r:id="rId52"/>
    <p:sldId id="561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576" r:id="rId68"/>
    <p:sldId id="577" r:id="rId69"/>
    <p:sldId id="580" r:id="rId70"/>
    <p:sldId id="581" r:id="rId71"/>
    <p:sldId id="582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20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2022/5/3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6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303989" y="2345691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3274773" y="234569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C2DB797-66D7-C148-91A7-DFD6D69FF14E}"/>
              </a:ext>
            </a:extLst>
          </p:cNvPr>
          <p:cNvGrpSpPr>
            <a:grpSpLocks noChangeAspect="1"/>
          </p:cNvGrpSpPr>
          <p:nvPr/>
        </p:nvGrpSpPr>
        <p:grpSpPr>
          <a:xfrm>
            <a:off x="6528163" y="2273905"/>
            <a:ext cx="2541035" cy="3420000"/>
            <a:chOff x="7954884" y="2175954"/>
            <a:chExt cx="2432699" cy="327418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5DA7B9C-CBF9-3B45-9075-06210C432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72C3984-4091-9042-B808-E4B5C64D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D85167D-7A42-2144-8956-BF9D9D282D81}"/>
              </a:ext>
            </a:extLst>
          </p:cNvPr>
          <p:cNvGrpSpPr>
            <a:grpSpLocks noChangeAspect="1"/>
          </p:cNvGrpSpPr>
          <p:nvPr/>
        </p:nvGrpSpPr>
        <p:grpSpPr>
          <a:xfrm>
            <a:off x="9230330" y="2261713"/>
            <a:ext cx="2485436" cy="3168000"/>
            <a:chOff x="7935468" y="2225770"/>
            <a:chExt cx="2377440" cy="3030347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81AF238-3513-F143-98FF-94EFD5749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4347957-C4FC-D741-920E-D59CE3C7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0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較小的誤差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469631" y="3453997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輸入國裕的資料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2F01700-021B-594D-8034-A4386C438A8C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646BF86-8345-CD4F-9E4C-5E6EBABA3C68}"/>
              </a:ext>
            </a:extLst>
          </p:cNvPr>
          <p:cNvSpPr txBox="1"/>
          <p:nvPr/>
        </p:nvSpPr>
        <p:spPr>
          <a:xfrm>
            <a:off x="469631" y="3453997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4194180" cy="756507"/>
            <a:chOff x="8307661" y="5918165"/>
            <a:chExt cx="419418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419418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426164" y="6034808"/>
                  <a:ext cx="39571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=100−0=100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164" y="6034808"/>
                  <a:ext cx="395717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10358702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1375136" y="343242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D6FBA3-ED7D-C041-9437-2E9D15127553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EF861E2-EC2B-A74F-883B-0B2D9535D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4BF4BE3-5B61-A640-92CB-5F281D98980F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9EEB0D-5B27-684C-BB0A-93B23D2932B8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C8E04A6-8D19-3C43-B80A-C48403752793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79F9873-A969-924A-89F9-18AB97DA765D}"/>
              </a:ext>
            </a:extLst>
          </p:cNvPr>
          <p:cNvGrpSpPr/>
          <p:nvPr/>
        </p:nvGrpSpPr>
        <p:grpSpPr>
          <a:xfrm>
            <a:off x="7180956" y="2900367"/>
            <a:ext cx="4194180" cy="756507"/>
            <a:chOff x="8307661" y="5918165"/>
            <a:chExt cx="4194180" cy="756507"/>
          </a:xfrm>
        </p:grpSpPr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67C14A55-8AD2-FA41-B7DA-F121D1A92365}"/>
                </a:ext>
              </a:extLst>
            </p:cNvPr>
            <p:cNvSpPr/>
            <p:nvPr/>
          </p:nvSpPr>
          <p:spPr>
            <a:xfrm>
              <a:off x="8307661" y="5918165"/>
              <a:ext cx="419418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4758ED9E-ED2B-A94B-96C1-014D6CAFCF5C}"/>
                    </a:ext>
                  </a:extLst>
                </p:cNvPr>
                <p:cNvSpPr txBox="1"/>
                <p:nvPr/>
              </p:nvSpPr>
              <p:spPr>
                <a:xfrm>
                  <a:off x="8426164" y="6034808"/>
                  <a:ext cx="39571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=100−0=100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4758ED9E-ED2B-A94B-96C1-014D6CAFC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164" y="6034808"/>
                  <a:ext cx="395717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F3D5A0A-F29D-B74D-BCF4-8D65F7A560A7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06D4B3D-35A2-FD40-B633-E373825BF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354856C-25DE-6744-86CD-88431964B66D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425763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425763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AA5CB7C-FACD-6645-86C9-825A63EE1FA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B6341B-88E2-D148-B01C-F69A48015377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0E3E47D-D39E-B943-8D3C-7CAA40C398F9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0A7F86A-C551-7148-84E5-A696B209C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624FA8E-6979-6B4A-979F-57F91532479C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425763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FF"/>
                  </a:highlight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∗100∗100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00"/>
                  </a:highlight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425763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400116" y="16658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8277218-53BA-BB43-98F9-8FF08129BEC6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C137873-6F50-7A41-B912-481B7E1E7EC9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CED443E8-3323-8A4C-B04D-9D510B721CAF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6F81F19-3984-F242-AF5B-3CB9493AF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4C6D099-CCEC-4D43-A863-AF107348B4CA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985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DEC4971-970C-4B42-894E-41EB5AFF3E4C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AFD78F7-3684-B347-8D76-D4B28D0DF727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4DDC697-1FD3-3F4E-A168-8CCF7E39ADE4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C189AB5B-C921-7D47-B45F-D1FED1130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F53C342-4FFB-004F-A172-13BF245ADA3D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985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ADE065-E3E1-FA42-8529-3110DF893DE4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F243DAE-BB74-854C-A947-445175736A41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114734" y="323668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6BD1BF-4AD0-594C-B03B-DF7FC54F590D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65BAEE-C3F7-9E42-B20F-64A167F8C9BD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2C5B2CA-4F8E-0341-9BA9-0DFAA7C5DF0F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7FCBDD6-130E-664E-8E25-19E3C69AA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9573EBE-7F07-E742-8079-6AF230679099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0.357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0.51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203250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336180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255117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108813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9866022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993046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4E24C69-A9B9-B546-963A-221FEB787A0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3E4B5E7-744F-4A40-B8E4-306A0D3BF73B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64A212F-7AF8-0943-9456-484E16BB3A27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F831991-7FB3-A045-9BDB-32D86A939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B4F5FFB-C5A7-AF48-8C0A-0E0E5EB2F886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4306968F-08E2-7045-A3AE-02B4C15ECEDE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52" name="圓角矩形 51">
              <a:extLst>
                <a:ext uri="{FF2B5EF4-FFF2-40B4-BE49-F238E27FC236}">
                  <a16:creationId xmlns:a16="http://schemas.microsoft.com/office/drawing/2014/main" id="{74FA1DAF-8250-B64B-9979-3253A593A294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F44807B7-7E97-2142-A009-A86179DF495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F44807B7-7E97-2142-A009-A86179DF4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97E5CE2B-81A6-A74A-953D-75AD76700D05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404DCA0-8892-A249-A9AB-ABBF358A3BF3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0.357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0.51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404DCA0-8892-A249-A9AB-ABBF358A3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163256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7952975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390173" y="2327088"/>
            <a:ext cx="1236502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179892" y="2327088"/>
            <a:ext cx="1446783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1EA8AFB-D1CC-3A4E-82F4-9B3CAB4ED56F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BED02A6-1025-0D4F-B709-7688AE1663FE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6" name="手繪多邊形 55">
            <a:extLst>
              <a:ext uri="{FF2B5EF4-FFF2-40B4-BE49-F238E27FC236}">
                <a16:creationId xmlns:a16="http://schemas.microsoft.com/office/drawing/2014/main" id="{5BB5982E-DAAC-9E43-A633-D3EB31E8401B}"/>
              </a:ext>
            </a:extLst>
          </p:cNvPr>
          <p:cNvSpPr/>
          <p:nvPr/>
        </p:nvSpPr>
        <p:spPr>
          <a:xfrm>
            <a:off x="3203250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30F4683-F86C-254E-BE7D-5DDBD349E8D2}"/>
              </a:ext>
            </a:extLst>
          </p:cNvPr>
          <p:cNvSpPr/>
          <p:nvPr/>
        </p:nvSpPr>
        <p:spPr>
          <a:xfrm>
            <a:off x="3336180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6309E24-166F-2E4A-B342-C1C71805C4CC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9498FD58-4895-0F4A-9FEC-2E2D180B5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C3CE91A-AE23-184E-B424-DDD640C47478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22E116E3-793C-8E48-ABD8-79727B9AA2CE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1856FB7-D6CE-024A-8B19-1B764F19BE94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0.357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FF"/>
                  </a:highlight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∗100∗(−49)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(−49)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0.51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00"/>
                  </a:highlight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1856FB7-D6CE-024A-8B19-1B764F19B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4973990" cy="34681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0.357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0.51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8029542" y="17968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221700-2082-8D4E-8590-7676E94A3C0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BF7D3AB-1401-194E-BBF2-8F6F692BF72A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9775ADC-D010-5F49-BE02-049F4FF747B1}"/>
              </a:ext>
            </a:extLst>
          </p:cNvPr>
          <p:cNvGrpSpPr/>
          <p:nvPr/>
        </p:nvGrpSpPr>
        <p:grpSpPr>
          <a:xfrm>
            <a:off x="7094071" y="102659"/>
            <a:ext cx="4989471" cy="1138286"/>
            <a:chOff x="7094071" y="102659"/>
            <a:chExt cx="4989471" cy="1138286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AB7566C-4CB8-FC44-8C9A-FAC297C7E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191"/>
            <a:stretch/>
          </p:blipFill>
          <p:spPr>
            <a:xfrm>
              <a:off x="7237536" y="102659"/>
              <a:ext cx="4623430" cy="1050903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BB150FD-DA9E-6C45-BFF3-B0D1B08ED9E3}"/>
                </a:ext>
              </a:extLst>
            </p:cNvPr>
            <p:cNvSpPr/>
            <p:nvPr/>
          </p:nvSpPr>
          <p:spPr>
            <a:xfrm>
              <a:off x="7094071" y="668583"/>
              <a:ext cx="4989471" cy="5723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0.357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0.51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0.357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0.51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75.99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FBC02F8-8854-7841-8B49-BE6EA8C1B502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76FED33-5FF1-EF42-A80F-C88FF4B35F3B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7695438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7878318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190699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∗70∗(−49)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(−49)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0.357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∗100∗(−49)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(−49)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0.51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190699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79359" cy="3525812"/>
              <a:chOff x="1466850" y="548640"/>
              <a:chExt cx="3979359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21600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20520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733843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∗70∗100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∗100∗100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733843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>
            <a:extLst>
              <a:ext uri="{FF2B5EF4-FFF2-40B4-BE49-F238E27FC236}">
                <a16:creationId xmlns:a16="http://schemas.microsoft.com/office/drawing/2014/main" id="{3618F815-EF40-8945-998F-6C98D9695D76}"/>
              </a:ext>
            </a:extLst>
          </p:cNvPr>
          <p:cNvSpPr/>
          <p:nvPr/>
        </p:nvSpPr>
        <p:spPr>
          <a:xfrm>
            <a:off x="1487805" y="56288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</a:t>
            </a: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5DDA23-F3B1-C94D-BAC4-A9EE89809F8F}"/>
              </a:ext>
            </a:extLst>
          </p:cNvPr>
          <p:cNvSpPr/>
          <p:nvPr/>
        </p:nvSpPr>
        <p:spPr>
          <a:xfrm>
            <a:off x="5831205" y="56288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C1EE1BD-6855-984E-802E-38857601B9E9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0A0FB919-E404-014C-918E-35DC2A642B6B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21C63FB-D5D6-1445-B6F1-628FBA5A964C}"/>
                </a:ext>
              </a:extLst>
            </p:cNvPr>
            <p:cNvSpPr/>
            <p:nvPr/>
          </p:nvSpPr>
          <p:spPr>
            <a:xfrm>
              <a:off x="7695438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A453B3-C8D3-C644-8AC4-AF36AE5E4905}"/>
                </a:ext>
              </a:extLst>
            </p:cNvPr>
            <p:cNvSpPr/>
            <p:nvPr/>
          </p:nvSpPr>
          <p:spPr>
            <a:xfrm>
              <a:off x="7878318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2A184A9-54F6-5C4E-9F84-648DD3014E93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2A184A9-54F6-5C4E-9F84-648DD3014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CC52F3E-AD1B-864E-BCFE-019197D88720}"/>
              </a:ext>
            </a:extLst>
          </p:cNvPr>
          <p:cNvGrpSpPr/>
          <p:nvPr/>
        </p:nvGrpSpPr>
        <p:grpSpPr>
          <a:xfrm>
            <a:off x="1487805" y="1303020"/>
            <a:ext cx="3979359" cy="3525812"/>
            <a:chOff x="1466850" y="548640"/>
            <a:chExt cx="3979359" cy="3525812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0DA43299-F793-F94C-8AB2-36D764B6B369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6B06B7-F125-0B46-92B0-4D1028EA32FC}"/>
                </a:ext>
              </a:extLst>
            </p:cNvPr>
            <p:cNvSpPr/>
            <p:nvPr/>
          </p:nvSpPr>
          <p:spPr>
            <a:xfrm>
              <a:off x="3154680" y="3078480"/>
              <a:ext cx="2160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2E6418-7BC3-B74D-A352-A31DEEA549D4}"/>
                </a:ext>
              </a:extLst>
            </p:cNvPr>
            <p:cNvSpPr/>
            <p:nvPr/>
          </p:nvSpPr>
          <p:spPr>
            <a:xfrm>
              <a:off x="3154680" y="1554480"/>
              <a:ext cx="2052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AB4BA98-3179-5B4F-8D96-50EFF00B3C96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AB4BA98-3179-5B4F-8D96-50EFF00B3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678F665-E672-FC46-A55C-0B26C5235181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D94D4207-1848-AD43-9E89-8D4367DA6B16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B077462-5FE0-6F4D-87B3-DA82C3F607F7}"/>
              </a:ext>
            </a:extLst>
          </p:cNvPr>
          <p:cNvSpPr/>
          <p:nvPr/>
        </p:nvSpPr>
        <p:spPr>
          <a:xfrm>
            <a:off x="1242288" y="4072607"/>
            <a:ext cx="9693737" cy="1667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DEBE7AE1-B719-064C-A854-E3559752A22A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誤差較大→調整幅度大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DC1A31E-526E-8F42-85BD-A4911C9F78A1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誤差較小→調整幅度小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FB202C9-82D9-5D47-90B8-572CDD2777C1}"/>
              </a:ext>
            </a:extLst>
          </p:cNvPr>
          <p:cNvSpPr/>
          <p:nvPr/>
        </p:nvSpPr>
        <p:spPr>
          <a:xfrm>
            <a:off x="1733321" y="4828832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75F3F4D-89D7-6C43-9AA6-C9BAB09F81BD}"/>
              </a:ext>
            </a:extLst>
          </p:cNvPr>
          <p:cNvSpPr/>
          <p:nvPr/>
        </p:nvSpPr>
        <p:spPr>
          <a:xfrm>
            <a:off x="6543446" y="4806727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922C3F7F-5480-CF41-BA09-E93B9FA12536}"/>
              </a:ext>
            </a:extLst>
          </p:cNvPr>
          <p:cNvSpPr/>
          <p:nvPr/>
        </p:nvSpPr>
        <p:spPr>
          <a:xfrm>
            <a:off x="4851806" y="4553760"/>
            <a:ext cx="1863320" cy="361853"/>
          </a:xfrm>
          <a:custGeom>
            <a:avLst/>
            <a:gdLst>
              <a:gd name="connsiteX0" fmla="*/ 0 w 1898248"/>
              <a:gd name="connsiteY0" fmla="*/ 347255 h 358830"/>
              <a:gd name="connsiteX1" fmla="*/ 925974 w 1898248"/>
              <a:gd name="connsiteY1" fmla="*/ 15 h 358830"/>
              <a:gd name="connsiteX2" fmla="*/ 1898248 w 1898248"/>
              <a:gd name="connsiteY2" fmla="*/ 358830 h 3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248" h="358830">
                <a:moveTo>
                  <a:pt x="0" y="347255"/>
                </a:moveTo>
                <a:cubicBezTo>
                  <a:pt x="304799" y="172670"/>
                  <a:pt x="609599" y="-1914"/>
                  <a:pt x="925974" y="15"/>
                </a:cubicBezTo>
                <a:cubicBezTo>
                  <a:pt x="1242349" y="1944"/>
                  <a:pt x="1570298" y="180387"/>
                  <a:pt x="1898248" y="35883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4176AD-123A-9448-A381-0A2F15D7E815}"/>
              </a:ext>
            </a:extLst>
          </p:cNvPr>
          <p:cNvSpPr txBox="1"/>
          <p:nvPr/>
        </p:nvSpPr>
        <p:spPr>
          <a:xfrm>
            <a:off x="2765170" y="413182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4D8D169C-D6C3-CF41-8C46-5A92182209B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E6394595-4F1D-594F-9E78-6F1F212E2BD8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194D5EA-E483-BE4A-8B83-F4BAC5331C2B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EF895F74-2CEA-C543-92F9-49871750FD2C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8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EEAC0BB-CA21-3D45-A2E5-5630A1E1392C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5B9E00E1-6CC2-7E40-953D-F15DCE2781AF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D00D6508-7A52-2249-AC38-55DB463A878E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5275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960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E6D07D-0512-C94C-AB55-F71556B41B37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1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8B2B8AC-8C5E-C440-BE4B-8226E7431F1F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2852EFC-B287-8449-B28B-8F717E0F2F56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8926189-CFF7-7B45-84D3-AB945AE23565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C651E162-A63F-9047-B8F7-48F767C2A68D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432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106BEB7-4334-0A42-BBE4-D32D453FD72F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32917AC5-7515-C74C-A060-F7F9C3B2F6CB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A41F122-F470-BF4F-8757-9A52137C86A6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14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7881233-388A-F741-9892-2375027754E5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EC295A12-AC9F-0742-BC32-D4370891B123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006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874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DB59AC-9312-1B42-AF78-D283BF9C60AF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29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CF5A2E0-ED8D-7B4E-99C9-E48EFEE8B09B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0F6C8AD-6554-1147-B5E3-4E7CDF961BA4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D12E17F1-09D8-AD4B-B7BE-F097C110595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0629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6B1AF43-A8E2-5B4B-A092-440A476F5C78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44AB8C44-CF86-3B45-AE20-2CF6F9725C8A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7123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99397FB-C1EF-F649-9368-EEE8A04F6AC8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C77360FC-CCC1-A541-AFE1-E4336A95FB9B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456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710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2C4DCE-0F8D-1546-B385-E39A1A275934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890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E1F31-5051-D343-9052-E098DB96AA97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C1685C5-AC43-3848-82B3-2B1D864DCAC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AD51CF4-1EE5-5F43-ABD6-9513530C798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743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53624E4-79E3-1A47-97F7-5CADD809D52E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D0AAA2B7-D2D5-2941-B6B1-D29CE11F4314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0793215-121A-E345-9E36-DE44F94ECDC8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7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50E6124D-EAB7-3542-B353-134146BCF916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DB35B6A9-9443-2B48-9913-3E746C231B69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662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0B1C8-B67C-9044-8D4B-3688E31C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23924"/>
            <a:ext cx="86487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2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7C7BEF-F9D7-864B-9A2B-6ECB2120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79042"/>
            <a:ext cx="8648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CF5A02-08BC-714C-86F9-76C76D70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690688"/>
            <a:ext cx="8623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0C4518-9449-204A-ABB0-CA7E8F22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928" y="180199"/>
            <a:ext cx="5688000" cy="29901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5D8E8B-C76B-8140-A447-127341412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15"/>
          <a:stretch/>
        </p:blipFill>
        <p:spPr>
          <a:xfrm>
            <a:off x="3239808" y="3109406"/>
            <a:ext cx="5688000" cy="23909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2D0418-6645-2B49-9A74-3DBB69E01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88"/>
          <a:stretch/>
        </p:blipFill>
        <p:spPr>
          <a:xfrm>
            <a:off x="3252000" y="5472783"/>
            <a:ext cx="5688000" cy="12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1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36976</TotalTime>
  <Words>4481</Words>
  <Application>Microsoft Macintosh PowerPoint</Application>
  <PresentationFormat>寬螢幕</PresentationFormat>
  <Paragraphs>1022</Paragraphs>
  <Slides>71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7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類神經網路與激勵函數-符號函數</vt:lpstr>
      <vt:lpstr>類神經網路與激勵函數-符號函數</vt:lpstr>
      <vt:lpstr>類神經網路與激勵函數-步階函數</vt:lpstr>
      <vt:lpstr>類神經網路與激勵函數-步階函數</vt:lpstr>
      <vt:lpstr>符號函數是唯一的激勵函數嗎？</vt:lpstr>
      <vt:lpstr>類神經網路與激勵函數-S形函數</vt:lpstr>
      <vt:lpstr>類神經網路與激勵函數-S形函數</vt:lpstr>
      <vt:lpstr>符號函數是唯一的激勵函數嗎？</vt:lpstr>
      <vt:lpstr>類神經網路與激勵函數-斜坡函數</vt:lpstr>
      <vt:lpstr>類神經網路與激勵函數-斜坡函數</vt:lpstr>
      <vt:lpstr>符號函數是唯一的激勵函數嗎？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83</cp:revision>
  <dcterms:created xsi:type="dcterms:W3CDTF">2022-01-05T17:12:29Z</dcterms:created>
  <dcterms:modified xsi:type="dcterms:W3CDTF">2022-05-04T08:37:41Z</dcterms:modified>
</cp:coreProperties>
</file>